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9" r:id="rId2"/>
    <p:sldId id="260" r:id="rId3"/>
    <p:sldId id="261" r:id="rId4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37"/>
    <p:restoredTop sz="94624"/>
  </p:normalViewPr>
  <p:slideViewPr>
    <p:cSldViewPr snapToGrid="0" snapToObjects="1">
      <p:cViewPr>
        <p:scale>
          <a:sx n="140" d="100"/>
          <a:sy n="140" d="100"/>
        </p:scale>
        <p:origin x="3056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28FB7B-1EC3-2C42-A59C-F6EC735CA6CD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12395-A69A-1F4E-A926-7E93D39C3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54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534CD-6CD0-CE4C-968B-8D428916307B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877B0-B44D-BA43-A9DE-5657D746D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94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0" t="21849" r="25238" b="58335"/>
          <a:stretch/>
        </p:blipFill>
        <p:spPr>
          <a:xfrm rot="5111061">
            <a:off x="4214465" y="3574663"/>
            <a:ext cx="1827406" cy="105797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0" t="19609" r="7931" b="46353"/>
          <a:stretch/>
        </p:blipFill>
        <p:spPr>
          <a:xfrm rot="5400000">
            <a:off x="3568279" y="2626812"/>
            <a:ext cx="3028949" cy="13130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4" t="55454" r="10615" b="24600"/>
          <a:stretch/>
        </p:blipFill>
        <p:spPr>
          <a:xfrm rot="5400000">
            <a:off x="837345" y="3078740"/>
            <a:ext cx="2348112" cy="7694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0" t="21849" r="25238" b="58335"/>
          <a:stretch/>
        </p:blipFill>
        <p:spPr>
          <a:xfrm rot="5111061">
            <a:off x="1097698" y="3447818"/>
            <a:ext cx="1827406" cy="10579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2" t="54459" r="25592" b="28936"/>
          <a:stretch/>
        </p:blipFill>
        <p:spPr>
          <a:xfrm rot="5400000">
            <a:off x="4107832" y="3660390"/>
            <a:ext cx="2040671" cy="8865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0" t="19609" r="7931" b="46353"/>
          <a:stretch/>
        </p:blipFill>
        <p:spPr>
          <a:xfrm rot="5400000">
            <a:off x="451513" y="2499967"/>
            <a:ext cx="3028949" cy="13130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42" t="54459" r="25592" b="28936"/>
          <a:stretch/>
        </p:blipFill>
        <p:spPr>
          <a:xfrm rot="5400000">
            <a:off x="991066" y="3533544"/>
            <a:ext cx="2040671" cy="8865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4" t="55454" r="10615" b="24600"/>
          <a:stretch/>
        </p:blipFill>
        <p:spPr>
          <a:xfrm rot="5400000">
            <a:off x="3954112" y="3205586"/>
            <a:ext cx="2348112" cy="7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7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L_etch vs NP_etch - newport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90" t="21849" r="28452" b="58335"/>
          <a:stretch/>
        </p:blipFill>
        <p:spPr>
          <a:xfrm rot="5111061">
            <a:off x="4326568" y="3550272"/>
            <a:ext cx="1598570" cy="1057973"/>
          </a:xfrm>
          <a:prstGeom prst="rect">
            <a:avLst/>
          </a:prstGeom>
        </p:spPr>
      </p:pic>
      <p:pic>
        <p:nvPicPr>
          <p:cNvPr id="9" name="TL_etch vs NP_etch - thorlabs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62" t="53059" r="30174" b="27965"/>
          <a:stretch/>
        </p:blipFill>
        <p:spPr>
          <a:xfrm rot="5400000">
            <a:off x="4275952" y="3427609"/>
            <a:ext cx="1727301" cy="1013115"/>
          </a:xfrm>
          <a:prstGeom prst="rect">
            <a:avLst/>
          </a:prstGeom>
        </p:spPr>
      </p:pic>
      <p:pic>
        <p:nvPicPr>
          <p:cNvPr id="8" name="NP vs NP_etch - etched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87" t="22022" r="7931" b="51715"/>
          <a:stretch/>
        </p:blipFill>
        <p:spPr>
          <a:xfrm rot="5400000">
            <a:off x="4275954" y="3427607"/>
            <a:ext cx="1727299" cy="1013115"/>
          </a:xfrm>
          <a:prstGeom prst="rect">
            <a:avLst/>
          </a:prstGeom>
        </p:spPr>
      </p:pic>
      <p:pic>
        <p:nvPicPr>
          <p:cNvPr id="10" name="NP vs NP_etch - not etched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54" t="52000" r="9964" b="21737"/>
          <a:stretch/>
        </p:blipFill>
        <p:spPr>
          <a:xfrm rot="5400000">
            <a:off x="4275953" y="3427607"/>
            <a:ext cx="1727297" cy="101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1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-112523" y="2020242"/>
            <a:ext cx="151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Original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-112523" y="4294755"/>
            <a:ext cx="151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Annotated</a:t>
            </a:r>
            <a:endParaRPr lang="en-US" dirty="0"/>
          </a:p>
        </p:txBody>
      </p:sp>
      <p:grpSp>
        <p:nvGrpSpPr>
          <p:cNvPr id="56" name="Group 55"/>
          <p:cNvGrpSpPr/>
          <p:nvPr/>
        </p:nvGrpSpPr>
        <p:grpSpPr>
          <a:xfrm>
            <a:off x="1203802" y="447255"/>
            <a:ext cx="6736397" cy="5052254"/>
            <a:chOff x="1132596" y="99783"/>
            <a:chExt cx="6736397" cy="5052254"/>
          </a:xfrm>
        </p:grpSpPr>
        <p:pic>
          <p:nvPicPr>
            <p:cNvPr id="6" name="TL_etch vs NP_etch - newport"/>
            <p:cNvPicPr>
              <a:picLocks noChangeAspect="1"/>
            </p:cNvPicPr>
            <p:nvPr/>
          </p:nvPicPr>
          <p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090" t="21849" r="29400" b="59001"/>
            <a:stretch/>
          </p:blipFill>
          <p:spPr>
            <a:xfrm rot="5111061">
              <a:off x="4384877" y="3499717"/>
              <a:ext cx="1920972" cy="1282752"/>
            </a:xfrm>
            <a:prstGeom prst="rect">
              <a:avLst/>
            </a:prstGeom>
          </p:spPr>
        </p:pic>
        <p:pic>
          <p:nvPicPr>
            <p:cNvPr id="7" name="TL_etch vs NP_etch - thorlabs"/>
            <p:cNvPicPr>
              <a:picLocks noChangeAspect="1"/>
            </p:cNvPicPr>
            <p:nvPr/>
          </p:nvPicPr>
          <p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562" t="53059" r="30174" b="27965"/>
            <a:stretch/>
          </p:blipFill>
          <p:spPr>
            <a:xfrm rot="5400000">
              <a:off x="5922237" y="3432924"/>
              <a:ext cx="2167135" cy="1271091"/>
            </a:xfrm>
            <a:prstGeom prst="rect">
              <a:avLst/>
            </a:prstGeom>
          </p:spPr>
        </p:pic>
        <p:pic>
          <p:nvPicPr>
            <p:cNvPr id="8" name="NP vs NP_etch - etched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487" t="22022" r="7931" b="51715"/>
            <a:stretch/>
          </p:blipFill>
          <p:spPr>
            <a:xfrm rot="5400000">
              <a:off x="2608670" y="3432923"/>
              <a:ext cx="2167132" cy="1271091"/>
            </a:xfrm>
            <a:prstGeom prst="rect">
              <a:avLst/>
            </a:prstGeom>
          </p:spPr>
        </p:pic>
        <p:pic>
          <p:nvPicPr>
            <p:cNvPr id="9" name="NP vs NP_etch - not etched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454" t="52000" r="9964" b="21737"/>
            <a:stretch/>
          </p:blipFill>
          <p:spPr>
            <a:xfrm rot="5400000">
              <a:off x="912223" y="3432923"/>
              <a:ext cx="2167129" cy="1271092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132596" y="99783"/>
              <a:ext cx="1726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FF0000"/>
                  </a:solidFill>
                </a:rPr>
                <a:t>Newport</a:t>
              </a:r>
            </a:p>
            <a:p>
              <a:pPr algn="ctr"/>
              <a:r>
                <a:rPr lang="en-US" dirty="0" smtClean="0">
                  <a:solidFill>
                    <a:srgbClr val="FF0000"/>
                  </a:solidFill>
                </a:rPr>
                <a:t>Not Etched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881419" y="4023106"/>
              <a:ext cx="57150" cy="895350"/>
            </a:xfrm>
            <a:prstGeom prst="line">
              <a:avLst/>
            </a:prstGeom>
            <a:ln w="127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1986194" y="4013581"/>
              <a:ext cx="41275" cy="901700"/>
            </a:xfrm>
            <a:prstGeom prst="line">
              <a:avLst/>
            </a:prstGeom>
            <a:ln w="1270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437169" y="4035806"/>
              <a:ext cx="187325" cy="876300"/>
            </a:xfrm>
            <a:prstGeom prst="line">
              <a:avLst/>
            </a:prstGeom>
            <a:ln w="12700">
              <a:solidFill>
                <a:srgbClr val="92D05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3684820" y="4067556"/>
              <a:ext cx="352424" cy="841375"/>
            </a:xfrm>
            <a:prstGeom prst="line">
              <a:avLst/>
            </a:prstGeom>
            <a:ln w="12700">
              <a:solidFill>
                <a:srgbClr val="92D05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065944" y="4064381"/>
              <a:ext cx="238125" cy="806450"/>
            </a:xfrm>
            <a:prstGeom prst="line">
              <a:avLst/>
            </a:prstGeom>
            <a:ln w="12700">
              <a:solidFill>
                <a:schemeClr val="accent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345362" y="4051681"/>
              <a:ext cx="282558" cy="819150"/>
            </a:xfrm>
            <a:prstGeom prst="line">
              <a:avLst/>
            </a:prstGeom>
            <a:ln w="12700">
              <a:solidFill>
                <a:schemeClr val="accent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6980469" y="4080256"/>
              <a:ext cx="168275" cy="822325"/>
            </a:xfrm>
            <a:prstGeom prst="line">
              <a:avLst/>
            </a:prstGeom>
            <a:ln w="12700">
              <a:solidFill>
                <a:schemeClr val="accent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6843944" y="4077081"/>
              <a:ext cx="92075" cy="819150"/>
            </a:xfrm>
            <a:prstGeom prst="line">
              <a:avLst/>
            </a:prstGeom>
            <a:ln w="12700">
              <a:solidFill>
                <a:schemeClr val="accent4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8" name="TL_etch vs NP_etch - newport"/>
            <p:cNvPicPr>
              <a:picLocks noChangeAspect="1"/>
            </p:cNvPicPr>
            <p:nvPr/>
          </p:nvPicPr>
          <p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090" t="21849" r="29400" b="59001"/>
            <a:stretch/>
          </p:blipFill>
          <p:spPr>
            <a:xfrm rot="5111061">
              <a:off x="4384876" y="1225204"/>
              <a:ext cx="1920972" cy="1282752"/>
            </a:xfrm>
            <a:prstGeom prst="rect">
              <a:avLst/>
            </a:prstGeom>
          </p:spPr>
        </p:pic>
        <p:pic>
          <p:nvPicPr>
            <p:cNvPr id="49" name="TL_etch vs NP_etch - thorlabs"/>
            <p:cNvPicPr>
              <a:picLocks noChangeAspect="1"/>
            </p:cNvPicPr>
            <p:nvPr/>
          </p:nvPicPr>
          <p:blipFill rotWithShape="1">
            <a:blip r:embed="rId2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562" t="53059" r="30174" b="27965"/>
            <a:stretch/>
          </p:blipFill>
          <p:spPr>
            <a:xfrm rot="5400000">
              <a:off x="5922236" y="1158411"/>
              <a:ext cx="2167135" cy="1271091"/>
            </a:xfrm>
            <a:prstGeom prst="rect">
              <a:avLst/>
            </a:prstGeom>
          </p:spPr>
        </p:pic>
        <p:pic>
          <p:nvPicPr>
            <p:cNvPr id="50" name="NP vs NP_etch - etched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487" t="22022" r="7931" b="51715"/>
            <a:stretch/>
          </p:blipFill>
          <p:spPr>
            <a:xfrm rot="5400000">
              <a:off x="2608669" y="1158410"/>
              <a:ext cx="2167132" cy="1271091"/>
            </a:xfrm>
            <a:prstGeom prst="rect">
              <a:avLst/>
            </a:prstGeom>
          </p:spPr>
        </p:pic>
        <p:pic>
          <p:nvPicPr>
            <p:cNvPr id="51" name="NP vs NP_etch - not etched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454" t="52000" r="9964" b="21737"/>
            <a:stretch/>
          </p:blipFill>
          <p:spPr>
            <a:xfrm rot="5400000">
              <a:off x="912222" y="1158410"/>
              <a:ext cx="2167129" cy="1271092"/>
            </a:xfrm>
            <a:prstGeom prst="rect">
              <a:avLst/>
            </a:prstGeom>
          </p:spPr>
        </p:pic>
        <p:sp>
          <p:nvSpPr>
            <p:cNvPr id="53" name="TextBox 52"/>
            <p:cNvSpPr txBox="1"/>
            <p:nvPr/>
          </p:nvSpPr>
          <p:spPr>
            <a:xfrm>
              <a:off x="2828546" y="99783"/>
              <a:ext cx="1726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92D050"/>
                  </a:solidFill>
                </a:rPr>
                <a:t>Newport</a:t>
              </a:r>
            </a:p>
            <a:p>
              <a:pPr algn="ctr"/>
              <a:r>
                <a:rPr lang="en-US" dirty="0" smtClean="0">
                  <a:solidFill>
                    <a:srgbClr val="92D050"/>
                  </a:solidFill>
                </a:rPr>
                <a:t>Etched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338727" y="99783"/>
              <a:ext cx="1726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accent5"/>
                  </a:solidFill>
                </a:rPr>
                <a:t>Newport</a:t>
              </a:r>
            </a:p>
            <a:p>
              <a:pPr algn="ctr"/>
              <a:r>
                <a:rPr lang="en-US" dirty="0" smtClean="0">
                  <a:solidFill>
                    <a:schemeClr val="accent5"/>
                  </a:solidFill>
                </a:rPr>
                <a:t>Etched</a:t>
              </a:r>
              <a:endParaRPr lang="en-US" dirty="0">
                <a:solidFill>
                  <a:schemeClr val="accent5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6142613" y="99783"/>
              <a:ext cx="17263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chemeClr val="accent4"/>
                  </a:solidFill>
                </a:rPr>
                <a:t>Thorlabs</a:t>
              </a:r>
              <a:endParaRPr lang="en-US" dirty="0" smtClean="0">
                <a:solidFill>
                  <a:schemeClr val="accent4"/>
                </a:solidFill>
              </a:endParaRPr>
            </a:p>
            <a:p>
              <a:pPr algn="ctr"/>
              <a:r>
                <a:rPr lang="en-US" dirty="0" smtClean="0">
                  <a:solidFill>
                    <a:schemeClr val="accent4"/>
                  </a:solidFill>
                </a:rPr>
                <a:t>Etched</a:t>
              </a:r>
              <a:endParaRPr lang="en-US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2630144" y="5763958"/>
            <a:ext cx="600075" cy="908050"/>
            <a:chOff x="3414712" y="5408875"/>
            <a:chExt cx="600075" cy="908050"/>
          </a:xfrm>
        </p:grpSpPr>
        <p:grpSp>
          <p:nvGrpSpPr>
            <p:cNvPr id="114" name="Group 113"/>
            <p:cNvGrpSpPr/>
            <p:nvPr/>
          </p:nvGrpSpPr>
          <p:grpSpPr>
            <a:xfrm>
              <a:off x="3554413" y="5408875"/>
              <a:ext cx="146050" cy="904875"/>
              <a:chOff x="1858962" y="5418400"/>
              <a:chExt cx="146050" cy="904875"/>
            </a:xfrm>
          </p:grpSpPr>
          <p:cxnSp>
            <p:nvCxnSpPr>
              <p:cNvPr id="106" name="Straight Connector 105"/>
              <p:cNvCxnSpPr/>
              <p:nvPr/>
            </p:nvCxnSpPr>
            <p:spPr>
              <a:xfrm>
                <a:off x="1858962" y="5427925"/>
                <a:ext cx="57150" cy="895350"/>
              </a:xfrm>
              <a:prstGeom prst="line">
                <a:avLst/>
              </a:prstGeom>
              <a:ln w="127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flipH="1">
                <a:off x="1963737" y="5418400"/>
                <a:ext cx="41275" cy="901700"/>
              </a:xfrm>
              <a:prstGeom prst="line">
                <a:avLst/>
              </a:prstGeom>
              <a:ln w="12700">
                <a:solidFill>
                  <a:srgbClr val="FF000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Group 114"/>
            <p:cNvGrpSpPr/>
            <p:nvPr/>
          </p:nvGrpSpPr>
          <p:grpSpPr>
            <a:xfrm>
              <a:off x="3414712" y="5440625"/>
              <a:ext cx="600075" cy="876300"/>
              <a:chOff x="3414712" y="5440625"/>
              <a:chExt cx="600075" cy="876300"/>
            </a:xfrm>
          </p:grpSpPr>
          <p:cxnSp>
            <p:nvCxnSpPr>
              <p:cNvPr id="108" name="Straight Connector 107"/>
              <p:cNvCxnSpPr/>
              <p:nvPr/>
            </p:nvCxnSpPr>
            <p:spPr>
              <a:xfrm>
                <a:off x="3414712" y="5440625"/>
                <a:ext cx="187325" cy="876300"/>
              </a:xfrm>
              <a:prstGeom prst="line">
                <a:avLst/>
              </a:prstGeom>
              <a:ln w="12700">
                <a:solidFill>
                  <a:srgbClr val="92D05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 flipH="1">
                <a:off x="3662363" y="5472375"/>
                <a:ext cx="352424" cy="841375"/>
              </a:xfrm>
              <a:prstGeom prst="line">
                <a:avLst/>
              </a:prstGeom>
              <a:ln w="12700">
                <a:solidFill>
                  <a:srgbClr val="92D050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2" name="Group 121"/>
          <p:cNvGrpSpPr/>
          <p:nvPr/>
        </p:nvGrpSpPr>
        <p:grpSpPr>
          <a:xfrm>
            <a:off x="6037631" y="5795499"/>
            <a:ext cx="561976" cy="844969"/>
            <a:chOff x="6677024" y="5481900"/>
            <a:chExt cx="561976" cy="844969"/>
          </a:xfrm>
        </p:grpSpPr>
        <p:grpSp>
          <p:nvGrpSpPr>
            <p:cNvPr id="117" name="Group 116"/>
            <p:cNvGrpSpPr/>
            <p:nvPr/>
          </p:nvGrpSpPr>
          <p:grpSpPr>
            <a:xfrm>
              <a:off x="6821487" y="5481900"/>
              <a:ext cx="304800" cy="825500"/>
              <a:chOff x="6821487" y="5481900"/>
              <a:chExt cx="304800" cy="825500"/>
            </a:xfrm>
          </p:grpSpPr>
          <p:cxnSp>
            <p:nvCxnSpPr>
              <p:cNvPr id="112" name="Straight Connector 111"/>
              <p:cNvCxnSpPr/>
              <p:nvPr/>
            </p:nvCxnSpPr>
            <p:spPr>
              <a:xfrm flipH="1">
                <a:off x="6958012" y="5485075"/>
                <a:ext cx="168275" cy="822325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/>
            </p:nvCxnSpPr>
            <p:spPr>
              <a:xfrm>
                <a:off x="6821487" y="5481900"/>
                <a:ext cx="92075" cy="819150"/>
              </a:xfrm>
              <a:prstGeom prst="line">
                <a:avLst/>
              </a:prstGeom>
              <a:ln w="12700">
                <a:solidFill>
                  <a:schemeClr val="accent4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1" name="Group 120"/>
            <p:cNvGrpSpPr/>
            <p:nvPr/>
          </p:nvGrpSpPr>
          <p:grpSpPr>
            <a:xfrm>
              <a:off x="6677024" y="5507719"/>
              <a:ext cx="561976" cy="819150"/>
              <a:chOff x="5211147" y="5440625"/>
              <a:chExt cx="561976" cy="819150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>
                <a:off x="5211147" y="5453325"/>
                <a:ext cx="238125" cy="80645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 flipH="1">
                <a:off x="5490565" y="5440625"/>
                <a:ext cx="282558" cy="81915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93500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</TotalTime>
  <Words>11</Words>
  <Application>Microsoft Macintosh PowerPoint</Application>
  <PresentationFormat>Letter Paper (8.5x11 in)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cp:lastPrinted>2017-06-23T17:09:11Z</cp:lastPrinted>
  <dcterms:created xsi:type="dcterms:W3CDTF">2017-06-23T15:07:04Z</dcterms:created>
  <dcterms:modified xsi:type="dcterms:W3CDTF">2017-06-23T17:42:50Z</dcterms:modified>
</cp:coreProperties>
</file>

<file path=docProps/thumbnail.jpeg>
</file>